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66BAF-B976-8487-B9E9-9407F5135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0DA0B4A-5ADC-5A0E-8C2F-235525644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ABBCC2F-F02D-711D-F2A7-67C4A463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A41F9F-B24D-9F37-980A-3854DED71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2DF11E-E885-ECD5-58B9-15FCFFF2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161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44F81-9A5C-A224-A63E-105F7A3F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7E77221-E704-3BE4-0416-CFF011F31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E1D49B-6171-C211-15E0-E61E3BA7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AB1B0BD-1646-1C0B-FD7F-C6CEBB51F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8B763F-5F77-0690-D6C3-8B5DAB689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05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653CC80-87E3-ABE7-C4A6-9F47D06E9D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12A4B3-C78A-5FB2-D356-AD7522779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223FD9B-B27D-EB9D-CE5F-898ED296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0EA2DB-EAA7-6D65-09D3-46B3DEF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2FA4F6-62C3-0CFD-DBBA-0D7F88660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49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22E718-E0D2-742C-13A6-A1BC0725C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4D34D8-BA54-D52C-9FF0-B0DBD6CD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8B8E3C-D603-6CFA-41E5-F76D19DB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0A1AD9-A63D-7766-A8FE-6C85E9F0C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6DB7A5-641A-A1A8-5572-5A1B248FE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54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B5CDDB-671F-53C8-63DF-CC8AF7F4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A77F93B-7D0D-EDF7-3648-A26E496A2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4C0D64-DAD4-CCC3-BE0E-BC2B9474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9697C8-9050-4B8C-DF64-242125E43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ED6111-7958-A483-16F4-A75EC0D90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02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1BCE77-FDCC-8F2E-7E9D-800E537B2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47B370-550D-02E4-064E-7BBDFB247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53A346F-3AFD-D68F-40CC-5AB5FD9CA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91768EA-9AD0-A769-A1A3-EF309849A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FEC6A5F-9701-1EB9-4A2A-4E64428EC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39366B3-566C-C1DB-9539-15D6933C7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9048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B0A6C2-8F43-4508-5140-FF088E38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EEA92D7-1604-4A3B-F38C-3CE8D2D8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6E885A-EC0C-C53F-4B94-194636183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76B7690-4915-D1F8-3355-4AF08DF34A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69A0E8F-F8F4-A648-F929-629BD90A7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0D527E0-F336-E595-018B-F800C8887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FCAA4CE-8B3F-7196-A7B8-868511D67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69A2A17-FF4C-9B78-4AAD-35736701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43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965E63-0A2D-DFB8-8AC6-AD0AD4696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0DC941D-1A17-EA5F-9A35-549CC2F7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E9D8C90-401A-F532-2F3C-424563B2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7F24DCF-4CA9-D175-8F30-8F9EA43E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016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DA0BE1C-3D28-1128-4F09-FE8CB49D1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41D6179-9BCD-7A3F-8AF8-DAB209E4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B8B59DF-1D4C-FE69-7FBA-1BF5DA698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29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23A7F7-B580-AFC2-5162-9C3CF981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F885CA-2C52-2137-19EE-ACF3718D4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2575FEA-DBBF-D45B-4965-C5D77C976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8180F18-D91E-1C22-D946-543C4D8D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AEBB86B-4137-4742-4544-66C393F6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66D4C44-9385-6678-77E2-6DD264BB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61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19AF08-A683-4342-4D71-2025A81A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CBCB092-557A-7549-74EA-E1626CA578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DF392A1-B827-94A0-C60B-975E1DFE9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F3CABB-C3B7-1EC1-E3E1-6B3CDB4C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7123BB-D027-3EBF-2649-FAF0AC72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8CD215-FAF0-E2AE-D646-E30D21FB6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701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F485F52-67B4-4B13-BD61-A4B91C72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C20E5DB-EB1E-80AE-20D3-C311C03E7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3D63A1-D5E4-B976-4EB4-B4D7063A9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6D9D3-8001-4323-A583-65771A946684}" type="datetimeFigureOut">
              <a:rPr lang="pl-PL" smtClean="0"/>
              <a:t>18.02.2026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3D6A183-296A-57FC-9FFB-D603D283A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021C0C-B8AD-4346-DB16-C06B693F9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DEA48-97E2-4400-8B5A-7DB6D099C4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129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CD0BCEB-5425-D495-9439-832FF12F7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318"/>
            <a:ext cx="2585884" cy="11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119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Agnieszka Konopka</dc:creator>
  <cp:lastModifiedBy>Agnieszka Konopka</cp:lastModifiedBy>
  <cp:revision>3</cp:revision>
  <dcterms:created xsi:type="dcterms:W3CDTF">2025-09-08T07:47:50Z</dcterms:created>
  <dcterms:modified xsi:type="dcterms:W3CDTF">2026-02-18T12:23:40Z</dcterms:modified>
</cp:coreProperties>
</file>