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5143500" cy="91440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2880" y="58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81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28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80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4661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489472" y="2844800"/>
            <a:ext cx="1259086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741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92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9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1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13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9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2097584" y="488951"/>
            <a:ext cx="650974" cy="10401300"/>
          </a:xfrm>
        </p:spPr>
        <p:txBody>
          <a:bodyPr vert="eaVert"/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144661" y="488951"/>
            <a:ext cx="1867198" cy="10401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93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E42B-B7CE-0943-8578-497FBDAD83D7}" type="datetimeFigureOut">
              <a:rPr lang="pl-PL" smtClean="0"/>
              <a:t>02.03.2025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79A6D-1DB0-164B-9DD4-E17323C482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8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 txBox="1">
            <a:spLocks noChangeArrowheads="1"/>
          </p:cNvSpPr>
          <p:nvPr/>
        </p:nvSpPr>
        <p:spPr>
          <a:xfrm>
            <a:off x="298851" y="1"/>
            <a:ext cx="4844650" cy="207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3200">
                <a:latin typeface="Calibri" charset="0"/>
                <a:cs typeface="Arial" charset="0"/>
              </a:rPr>
              <a:t>Sesja plakatowa </a:t>
            </a:r>
            <a:br>
              <a:rPr lang="pl-PL" sz="3200" dirty="0">
                <a:latin typeface="Calibri" charset="0"/>
                <a:cs typeface="Arial" charset="0"/>
              </a:rPr>
            </a:br>
            <a:r>
              <a:rPr lang="pl-PL" sz="3200" dirty="0">
                <a:latin typeface="Calibri" charset="0"/>
                <a:cs typeface="Arial" charset="0"/>
              </a:rPr>
              <a:t>Slajd wzorcowy</a:t>
            </a:r>
          </a:p>
          <a:p>
            <a:pPr algn="l"/>
            <a:r>
              <a:rPr lang="pl-PL" sz="3200" dirty="0">
                <a:latin typeface="Calibri" charset="0"/>
                <a:cs typeface="Arial" charset="0"/>
              </a:rPr>
              <a:t>Format 9 x 16, </a:t>
            </a:r>
            <a:r>
              <a:rPr lang="pl-PL" sz="3200" dirty="0" err="1">
                <a:latin typeface="Calibri" charset="0"/>
                <a:cs typeface="Arial" charset="0"/>
              </a:rPr>
              <a:t>ukł</a:t>
            </a:r>
            <a:r>
              <a:rPr lang="pl-PL" sz="3200" dirty="0">
                <a:latin typeface="Calibri" charset="0"/>
                <a:cs typeface="Arial" charset="0"/>
              </a:rPr>
              <a:t>. pionowy</a:t>
            </a:r>
          </a:p>
        </p:txBody>
      </p:sp>
      <p:sp>
        <p:nvSpPr>
          <p:cNvPr id="2" name="PoleTekstowe 1"/>
          <p:cNvSpPr txBox="1"/>
          <p:nvPr/>
        </p:nvSpPr>
        <p:spPr>
          <a:xfrm>
            <a:off x="261495" y="2073000"/>
            <a:ext cx="457615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2200" dirty="0">
              <a:latin typeface="Arial"/>
              <a:cs typeface="Arial"/>
            </a:endParaRPr>
          </a:p>
          <a:p>
            <a:pPr algn="just"/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ipsum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dolor</a:t>
            </a:r>
            <a:r>
              <a:rPr lang="pl-PL" sz="2200" dirty="0">
                <a:latin typeface="Arial"/>
                <a:cs typeface="Arial"/>
              </a:rPr>
              <a:t> sit </a:t>
            </a:r>
            <a:r>
              <a:rPr lang="pl-PL" sz="2200" dirty="0" err="1">
                <a:latin typeface="Arial"/>
                <a:cs typeface="Arial"/>
              </a:rPr>
              <a:t>amet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consectetur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adipiscing</a:t>
            </a:r>
            <a:r>
              <a:rPr lang="pl-PL" sz="2200" dirty="0">
                <a:latin typeface="Arial"/>
                <a:cs typeface="Arial"/>
              </a:rPr>
              <a:t> elit. </a:t>
            </a:r>
            <a:r>
              <a:rPr lang="pl-PL" sz="2200" dirty="0" err="1">
                <a:latin typeface="Arial"/>
                <a:cs typeface="Arial"/>
              </a:rPr>
              <a:t>Proin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nibh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augue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suscipit</a:t>
            </a:r>
            <a:r>
              <a:rPr lang="pl-PL" sz="2200" dirty="0">
                <a:latin typeface="Arial"/>
                <a:cs typeface="Arial"/>
              </a:rPr>
              <a:t> a, </a:t>
            </a:r>
            <a:r>
              <a:rPr lang="pl-PL" sz="2200" dirty="0" err="1">
                <a:latin typeface="Arial"/>
                <a:cs typeface="Arial"/>
              </a:rPr>
              <a:t>scelerisque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lacinia</a:t>
            </a:r>
            <a:r>
              <a:rPr lang="pl-PL" sz="2200" dirty="0">
                <a:latin typeface="Arial"/>
                <a:cs typeface="Arial"/>
              </a:rPr>
              <a:t> in, mi. </a:t>
            </a:r>
            <a:r>
              <a:rPr lang="pl-PL" sz="2200" dirty="0" err="1">
                <a:latin typeface="Arial"/>
                <a:cs typeface="Arial"/>
              </a:rPr>
              <a:t>Cras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lorem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Etiam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pellentesque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tellus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Phasellus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pharetra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nulla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diam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Quisque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semper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justo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risus</a:t>
            </a:r>
            <a:r>
              <a:rPr lang="pl-PL" sz="2200" dirty="0">
                <a:latin typeface="Arial"/>
                <a:cs typeface="Arial"/>
              </a:rPr>
              <a:t>. </a:t>
            </a:r>
            <a:r>
              <a:rPr lang="pl-PL" sz="2200" dirty="0" err="1">
                <a:latin typeface="Arial"/>
                <a:cs typeface="Arial"/>
              </a:rPr>
              <a:t>Donec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venenatis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turpis</a:t>
            </a:r>
            <a:r>
              <a:rPr lang="pl-PL" sz="2200" dirty="0">
                <a:latin typeface="Arial"/>
                <a:cs typeface="Arial"/>
              </a:rPr>
              <a:t> vel </a:t>
            </a:r>
            <a:r>
              <a:rPr lang="pl-PL" sz="2200" dirty="0" err="1">
                <a:latin typeface="Arial"/>
                <a:cs typeface="Arial"/>
              </a:rPr>
              <a:t>hendrerit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interdum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ligula </a:t>
            </a:r>
            <a:r>
              <a:rPr lang="pl-PL" sz="2200" dirty="0" err="1">
                <a:latin typeface="Arial"/>
                <a:cs typeface="Arial"/>
              </a:rPr>
              <a:t>ultricies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purus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sed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posuere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libero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dui</a:t>
            </a:r>
            <a:r>
              <a:rPr lang="pl-PL" sz="2200" dirty="0">
                <a:latin typeface="Arial"/>
                <a:cs typeface="Arial"/>
              </a:rPr>
              <a:t> id </a:t>
            </a:r>
            <a:r>
              <a:rPr lang="pl-PL" sz="2200" dirty="0" err="1">
                <a:latin typeface="Arial"/>
                <a:cs typeface="Arial"/>
              </a:rPr>
              <a:t>orci</a:t>
            </a:r>
            <a:r>
              <a:rPr lang="pl-PL" sz="2200" dirty="0">
                <a:latin typeface="Arial"/>
                <a:cs typeface="Arial"/>
              </a:rPr>
              <a:t>. Nam </a:t>
            </a:r>
            <a:r>
              <a:rPr lang="pl-PL" sz="2200" dirty="0" err="1">
                <a:latin typeface="Arial"/>
                <a:cs typeface="Arial"/>
              </a:rPr>
              <a:t>congue</a:t>
            </a:r>
            <a:r>
              <a:rPr lang="pl-PL" sz="2200" dirty="0">
                <a:latin typeface="Arial"/>
                <a:cs typeface="Arial"/>
              </a:rPr>
              <a:t>, </a:t>
            </a:r>
            <a:r>
              <a:rPr lang="pl-PL" sz="2200" dirty="0" err="1">
                <a:latin typeface="Arial"/>
                <a:cs typeface="Arial"/>
              </a:rPr>
              <a:t>pede</a:t>
            </a:r>
            <a:r>
              <a:rPr lang="pl-PL" sz="2200" dirty="0">
                <a:latin typeface="Arial"/>
                <a:cs typeface="Arial"/>
              </a:rPr>
              <a:t> vitae </a:t>
            </a:r>
            <a:r>
              <a:rPr lang="pl-PL" sz="2200" dirty="0" err="1">
                <a:latin typeface="Arial"/>
                <a:cs typeface="Arial"/>
              </a:rPr>
              <a:t>dapibus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aliquet</a:t>
            </a:r>
            <a:r>
              <a:rPr lang="pl-PL" sz="2200" dirty="0">
                <a:latin typeface="Arial"/>
                <a:cs typeface="Arial"/>
              </a:rPr>
              <a:t>, elit </a:t>
            </a:r>
            <a:r>
              <a:rPr lang="pl-PL" sz="2200" dirty="0" err="1">
                <a:latin typeface="Arial"/>
                <a:cs typeface="Arial"/>
              </a:rPr>
              <a:t>magna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vulputate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arcu</a:t>
            </a:r>
            <a:r>
              <a:rPr lang="pl-PL" sz="2200" dirty="0">
                <a:latin typeface="Arial"/>
                <a:cs typeface="Arial"/>
              </a:rPr>
              <a:t>, vel </a:t>
            </a:r>
            <a:r>
              <a:rPr lang="pl-PL" sz="2200" dirty="0" err="1">
                <a:latin typeface="Arial"/>
                <a:cs typeface="Arial"/>
              </a:rPr>
              <a:t>tempus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metus</a:t>
            </a:r>
            <a:r>
              <a:rPr lang="pl-PL" sz="2200" dirty="0">
                <a:latin typeface="Arial"/>
                <a:cs typeface="Arial"/>
              </a:rPr>
              <a:t> </a:t>
            </a:r>
            <a:r>
              <a:rPr lang="pl-PL" sz="2200" dirty="0" err="1">
                <a:latin typeface="Arial"/>
                <a:cs typeface="Arial"/>
              </a:rPr>
              <a:t>leo</a:t>
            </a:r>
            <a:r>
              <a:rPr lang="pl-PL" sz="2200" dirty="0">
                <a:latin typeface="Arial"/>
                <a:cs typeface="Arial"/>
              </a:rPr>
              <a:t> non </a:t>
            </a:r>
            <a:r>
              <a:rPr lang="pl-PL" sz="2200" dirty="0" err="1">
                <a:latin typeface="Arial"/>
                <a:cs typeface="Arial"/>
              </a:rPr>
              <a:t>est</a:t>
            </a:r>
            <a:r>
              <a:rPr lang="pl-PL" sz="2200" dirty="0">
                <a:latin typeface="Arial"/>
                <a:cs typeface="Arial"/>
              </a:rPr>
              <a:t>……..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E9C18C4-5ADA-2234-38B9-3A7CE5C27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758" y="8171017"/>
            <a:ext cx="2093857" cy="97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7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2505</TotalTime>
  <Words>99</Words>
  <Application>Microsoft Office PowerPoint</Application>
  <PresentationFormat>Pokaz na ekranie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Tytuł: Manifestacja oczna infekcji Bartonella henselae- prezentacja przypadku</dc:title>
  <dc:creator>Dominik</dc:creator>
  <cp:lastModifiedBy>Agnieszka Konopka</cp:lastModifiedBy>
  <cp:revision>11</cp:revision>
  <dcterms:created xsi:type="dcterms:W3CDTF">2016-06-12T22:03:57Z</dcterms:created>
  <dcterms:modified xsi:type="dcterms:W3CDTF">2025-03-02T21:35:14Z</dcterms:modified>
</cp:coreProperties>
</file>